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C11AA5-D64B-41B9-9EFF-391B87044E4B}">
  <a:tblStyle styleId="{DAC11AA5-D64B-41B9-9EFF-391B87044E4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4" name="Google Shape;18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8" name="Google Shape;18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1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1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1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1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1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1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1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1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1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1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1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1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2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2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2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2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2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2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2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2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2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2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2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2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03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03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03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03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3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03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03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0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0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0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0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0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0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0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0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0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0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0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06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0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0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0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0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07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0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0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0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0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0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8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08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8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0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09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09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0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09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0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0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0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0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0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2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1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1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1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1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1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1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1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1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2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2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2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2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2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2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2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2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1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1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1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1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1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4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1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14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14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14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14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1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1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1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1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1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1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16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1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16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16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16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16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17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1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1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17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18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1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5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5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4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4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4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4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4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4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1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1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1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1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1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1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1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2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8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38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38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38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38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38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38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38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38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38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39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5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5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5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5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4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4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4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4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4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4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44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44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44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44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44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44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4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4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4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4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46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46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46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46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46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46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46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46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46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46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46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46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46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46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46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46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46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46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46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46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46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46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7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47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47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47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47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7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47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47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47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47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47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47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7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47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47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47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47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47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47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47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48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48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48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48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48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48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48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48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4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4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4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4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4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4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49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0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0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0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0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0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0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0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0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6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1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1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1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1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1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1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1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1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53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53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53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53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53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53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53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53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53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53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53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53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53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5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5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5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5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5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5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5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5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5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5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5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5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5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5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55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55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55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55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55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5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5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5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5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5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5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57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57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57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57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5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5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5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5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5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58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58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58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58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58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58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5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5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5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5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5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9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9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9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9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59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59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59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59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59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59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59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1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1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1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1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1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1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1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1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1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2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63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63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63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63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63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63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63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63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63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63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63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63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63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63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63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63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63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63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63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63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6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64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64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64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64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64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64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64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6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6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6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6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6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6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6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6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6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6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6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6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6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6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6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65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65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65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65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65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65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65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6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6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6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6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6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6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6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6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6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6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6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6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6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6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6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6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6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6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6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6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6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6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6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6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6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6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6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6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6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6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6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66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66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66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66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66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66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66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6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6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6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6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6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6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6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6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6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6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6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6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6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6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6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6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6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6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6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6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6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6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6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6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6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6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6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6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6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67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67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67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67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67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67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67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6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6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6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6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6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6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6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6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6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6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6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6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6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6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6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6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6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6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6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6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6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6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6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6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6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6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6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6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6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6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6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6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68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68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68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68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68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68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68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6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6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6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6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6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6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6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69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69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69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69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69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69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69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6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6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6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6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6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6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6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6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6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0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0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0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0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0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0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0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1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1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1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1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1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1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1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1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1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1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1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1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1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1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1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1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1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1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1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73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73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73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73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73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73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73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73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73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7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7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7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7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7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7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73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73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73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73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73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7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7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7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7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7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7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7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7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7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7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7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7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7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7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7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7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7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7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7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7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75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75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75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75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75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75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75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75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75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75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75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76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76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76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76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76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76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76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76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76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76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76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76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76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76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76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76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76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76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76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76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76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76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76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76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76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76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76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76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76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76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76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76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76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76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76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76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76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76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76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76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76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76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76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76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76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76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76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76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76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76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76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76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76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76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76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76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76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7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7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7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7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79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79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79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7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1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1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1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1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1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1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8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8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8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8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83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83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83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83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83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83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8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8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8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8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8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8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8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8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8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8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8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8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8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8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8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8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8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8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8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8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86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86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8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86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86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86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86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86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86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86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86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86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86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86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86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86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86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8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8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8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8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8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8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8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8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8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8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8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8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8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8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8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8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8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88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8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88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8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8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89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89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89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89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8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0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0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0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0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1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1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2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2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3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9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93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9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93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93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4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9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94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9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94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94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9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5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95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95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95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96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9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9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96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7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9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97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97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97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97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9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8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8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99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9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99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99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99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99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99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9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0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9"/>
          <p:cNvSpPr txBox="1">
            <a:spLocks noGrp="1"/>
          </p:cNvSpPr>
          <p:nvPr>
            <p:ph type="body" idx="1"/>
          </p:nvPr>
        </p:nvSpPr>
        <p:spPr>
          <a:xfrm>
            <a:off x="270780" y="2459976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“Grocery Delivery Website”</a:t>
            </a:r>
            <a:endParaRPr/>
          </a:p>
        </p:txBody>
      </p:sp>
      <p:sp>
        <p:nvSpPr>
          <p:cNvPr id="1833" name="Google Shape;1833;p11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1834" name="Google Shape;1834;p11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20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120"/>
          <p:cNvSpPr txBox="1">
            <a:spLocks noGrp="1"/>
          </p:cNvSpPr>
          <p:nvPr>
            <p:ph type="body" idx="1"/>
          </p:nvPr>
        </p:nvSpPr>
        <p:spPr>
          <a:xfrm>
            <a:off x="78035" y="1137383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120"/>
          <p:cNvGraphicFramePr/>
          <p:nvPr>
            <p:extLst>
              <p:ext uri="{D42A27DB-BD31-4B8C-83A1-F6EECF244321}">
                <p14:modId xmlns:p14="http://schemas.microsoft.com/office/powerpoint/2010/main" val="471085741"/>
              </p:ext>
            </p:extLst>
          </p:nvPr>
        </p:nvGraphicFramePr>
        <p:xfrm>
          <a:off x="68510" y="2041021"/>
          <a:ext cx="4573600" cy="2507625"/>
        </p:xfrm>
        <a:graphic>
          <a:graphicData uri="http://schemas.openxmlformats.org/drawingml/2006/table">
            <a:tbl>
              <a:tblPr>
                <a:noFill/>
                <a:tableStyleId>{DAC11AA5-D64B-41B9-9EFF-391B87044E4B}</a:tableStyleId>
              </a:tblPr>
              <a:tblGrid>
                <a:gridCol w="185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au721220104002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</a:t>
                      </a:r>
                      <a:r>
                        <a:rPr lang="en-US" sz="1400" u="none" strike="noStrike" cap="none" dirty="0" err="1">
                          <a:solidFill>
                            <a:srgbClr val="FFFFFF"/>
                          </a:solidFill>
                        </a:rPr>
                        <a:t>Anburaj</a:t>
                      </a: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au721220104030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    Prakash G  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au721220104031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    Praveen P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au721220104061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rgbClr val="FFFFFF"/>
                          </a:solidFill>
                        </a:rPr>
                        <a:t>      Vimal R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21"/>
          <p:cNvSpPr txBox="1">
            <a:spLocks noGrp="1"/>
          </p:cNvSpPr>
          <p:nvPr>
            <p:ph type="body" idx="1"/>
          </p:nvPr>
        </p:nvSpPr>
        <p:spPr>
          <a:xfrm>
            <a:off x="548550" y="11616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</a:t>
            </a: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web page and Live Link</a:t>
            </a: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Create back end using Java </a:t>
            </a:r>
            <a:endParaRPr/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Upload this task in GitHub  </a:t>
            </a:r>
            <a:endParaRPr/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Add repository link in your task-</a:t>
            </a:r>
            <a:r>
              <a:rPr lang="en-US">
                <a:solidFill>
                  <a:srgbClr val="222222"/>
                </a:solidFill>
              </a:rPr>
              <a:t>5</a:t>
            </a:r>
            <a:r>
              <a:rPr lang="en-US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PPT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121"/>
          <p:cNvSpPr txBox="1"/>
          <p:nvPr/>
        </p:nvSpPr>
        <p:spPr>
          <a:xfrm>
            <a:off x="778724" y="3633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121"/>
          <p:cNvSpPr txBox="1"/>
          <p:nvPr/>
        </p:nvSpPr>
        <p:spPr>
          <a:xfrm>
            <a:off x="445779" y="665746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5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p121"/>
          <p:cNvSpPr txBox="1"/>
          <p:nvPr/>
        </p:nvSpPr>
        <p:spPr>
          <a:xfrm>
            <a:off x="699013" y="317364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1" name="Google Shape;1851;p12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6134100" y="3419474"/>
            <a:ext cx="300989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22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122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22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122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0" name="Google Shape;1860;p122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Python,Java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22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2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12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12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12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12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12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12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12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12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123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4"/>
          <p:cNvSpPr txBox="1"/>
          <p:nvPr/>
        </p:nvSpPr>
        <p:spPr>
          <a:xfrm>
            <a:off x="1290309" y="945617"/>
            <a:ext cx="72399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b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5D8E4-5305-A2DC-955A-10805A08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488005"/>
            <a:ext cx="3400426" cy="1747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54BBD-F239-CBB3-5ABE-6CD0355D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735" y="488005"/>
            <a:ext cx="4181803" cy="1708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D79B6-FA45-7ADF-EC54-CE4A7D8E5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82" y="2643187"/>
            <a:ext cx="3400426" cy="2012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C2CDF-1B79-2137-0080-56CE7CA69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0734" y="2643187"/>
            <a:ext cx="4181803" cy="21645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25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90" name="Google Shape;1890;p125"/>
          <p:cNvSpPr txBox="1"/>
          <p:nvPr/>
        </p:nvSpPr>
        <p:spPr>
          <a:xfrm>
            <a:off x="3886425" y="1583600"/>
            <a:ext cx="30093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https://github.com/anburajg007/Task5-Link</a:t>
            </a:r>
            <a:endParaRPr sz="1100" dirty="0"/>
          </a:p>
        </p:txBody>
      </p:sp>
      <p:sp>
        <p:nvSpPr>
          <p:cNvPr id="1891" name="Google Shape;1891;p125"/>
          <p:cNvSpPr txBox="1"/>
          <p:nvPr/>
        </p:nvSpPr>
        <p:spPr>
          <a:xfrm>
            <a:off x="3886424" y="1919900"/>
            <a:ext cx="3707381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https://github.com/Prakash-20csa30/Task5-Link</a:t>
            </a:r>
            <a:endParaRPr sz="1100" dirty="0"/>
          </a:p>
        </p:txBody>
      </p:sp>
      <p:sp>
        <p:nvSpPr>
          <p:cNvPr id="1892" name="Google Shape;1892;p125"/>
          <p:cNvSpPr txBox="1"/>
          <p:nvPr/>
        </p:nvSpPr>
        <p:spPr>
          <a:xfrm>
            <a:off x="3886424" y="2275018"/>
            <a:ext cx="516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https://github.com/Praveen-20csa31/Task5-Link</a:t>
            </a:r>
            <a:endParaRPr lang="en-US" sz="800" dirty="0"/>
          </a:p>
        </p:txBody>
      </p:sp>
      <p:sp>
        <p:nvSpPr>
          <p:cNvPr id="1893" name="Google Shape;1893;p125"/>
          <p:cNvSpPr txBox="1"/>
          <p:nvPr/>
        </p:nvSpPr>
        <p:spPr>
          <a:xfrm>
            <a:off x="3891825" y="2713300"/>
            <a:ext cx="30093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https://github.com/vimal50331/Task5-Link</a:t>
            </a:r>
            <a:endParaRPr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Google Shape;1898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On-screen Show (16:9)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EB Garamond</vt:lpstr>
      <vt:lpstr>Times New Roman</vt:lpstr>
      <vt:lpstr>Public Sans</vt:lpstr>
      <vt:lpstr>EB Garamond Medium</vt:lpstr>
      <vt:lpstr>Arial</vt:lpstr>
      <vt:lpstr>Arial</vt:lpstr>
      <vt:lpstr>Noto Sans Symbols</vt:lpstr>
      <vt:lpstr>Calibri</vt:lpstr>
      <vt:lpstr>Simple Light</vt:lpstr>
      <vt:lpstr>PowerPoint Presentation</vt:lpstr>
      <vt:lpstr>Grocery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 harish</dc:creator>
  <cp:lastModifiedBy>Sree harish suyambumani</cp:lastModifiedBy>
  <cp:revision>1</cp:revision>
  <dcterms:modified xsi:type="dcterms:W3CDTF">2023-11-15T06:35:05Z</dcterms:modified>
</cp:coreProperties>
</file>